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9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DD547-6105-7847-87CA-5878B76E4E3C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C8A8D-A0CA-0C43-B4FF-828931B8C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24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DD547-6105-7847-87CA-5878B76E4E3C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C8A8D-A0CA-0C43-B4FF-828931B8C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738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DD547-6105-7847-87CA-5878B76E4E3C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C8A8D-A0CA-0C43-B4FF-828931B8C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573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DD547-6105-7847-87CA-5878B76E4E3C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C8A8D-A0CA-0C43-B4FF-828931B8C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955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DD547-6105-7847-87CA-5878B76E4E3C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C8A8D-A0CA-0C43-B4FF-828931B8C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763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DD547-6105-7847-87CA-5878B76E4E3C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C8A8D-A0CA-0C43-B4FF-828931B8C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605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DD547-6105-7847-87CA-5878B76E4E3C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C8A8D-A0CA-0C43-B4FF-828931B8C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654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DD547-6105-7847-87CA-5878B76E4E3C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C8A8D-A0CA-0C43-B4FF-828931B8C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668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DD547-6105-7847-87CA-5878B76E4E3C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C8A8D-A0CA-0C43-B4FF-828931B8C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244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DD547-6105-7847-87CA-5878B76E4E3C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C8A8D-A0CA-0C43-B4FF-828931B8C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934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DD547-6105-7847-87CA-5878B76E4E3C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C8A8D-A0CA-0C43-B4FF-828931B8C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628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DD547-6105-7847-87CA-5878B76E4E3C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C8A8D-A0CA-0C43-B4FF-828931B8C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790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027" y="191988"/>
            <a:ext cx="8207174" cy="1122386"/>
          </a:xfrm>
        </p:spPr>
        <p:txBody>
          <a:bodyPr/>
          <a:lstStyle/>
          <a:p>
            <a:r>
              <a:rPr lang="ru-RU" dirty="0"/>
              <a:t>8</a:t>
            </a:r>
            <a:r>
              <a:rPr lang="ru-RU" dirty="0" smtClean="0"/>
              <a:t> заповедей для свидетелей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9715" y="1314373"/>
            <a:ext cx="8136203" cy="5213187"/>
          </a:xfrm>
        </p:spPr>
        <p:txBody>
          <a:bodyPr>
            <a:noAutofit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ru-RU" sz="2300" b="1" dirty="0" smtClean="0">
                <a:solidFill>
                  <a:schemeClr val="tx1"/>
                </a:solidFill>
              </a:rPr>
              <a:t>Всегда, всегда говорите правду</a:t>
            </a:r>
            <a:endParaRPr lang="ru-RU" sz="2300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2300" b="1" dirty="0" smtClean="0">
                <a:solidFill>
                  <a:schemeClr val="tx1"/>
                </a:solidFill>
              </a:rPr>
              <a:t>Всегда убедитесь в том, что вы поняли вопрос, прежде, чем начнете отвечать, а если не поняли, переспросите</a:t>
            </a:r>
            <a:endParaRPr lang="ru-RU" sz="2300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2300" b="1" dirty="0" smtClean="0">
                <a:solidFill>
                  <a:schemeClr val="tx1"/>
                </a:solidFill>
              </a:rPr>
              <a:t>Никогда не добавляйте дополнительной информации, т.е. отвечайте на заданный вопрос и только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sz="2300" b="1" dirty="0" smtClean="0">
                <a:solidFill>
                  <a:schemeClr val="tx1"/>
                </a:solidFill>
              </a:rPr>
              <a:t>Никогда не гадайте/не рассуждайте; если не знаете ответа, так и скажите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sz="2300" b="1" dirty="0" smtClean="0">
                <a:solidFill>
                  <a:schemeClr val="tx1"/>
                </a:solidFill>
              </a:rPr>
              <a:t>Всегда отвечайте на основе того, что вы точно помните; если вы действительно не помните, так и скажите 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sz="2300" b="1" dirty="0" smtClean="0">
                <a:solidFill>
                  <a:schemeClr val="tx1"/>
                </a:solidFill>
              </a:rPr>
              <a:t>Никогда не давайте показаний по документу, которого вы не прочитали; прочитайте весь документ, не торопитесь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sz="2300" b="1" dirty="0" smtClean="0">
                <a:solidFill>
                  <a:schemeClr val="tx1"/>
                </a:solidFill>
              </a:rPr>
              <a:t>Всегда следуйте стратегии</a:t>
            </a:r>
            <a:endParaRPr lang="ru-RU" sz="2300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2300" b="1" smtClean="0">
                <a:solidFill>
                  <a:schemeClr val="tx1"/>
                </a:solidFill>
              </a:rPr>
              <a:t>Всегда говорите с </a:t>
            </a:r>
            <a:r>
              <a:rPr lang="ru-RU" sz="2300" b="1" dirty="0" smtClean="0">
                <a:solidFill>
                  <a:schemeClr val="tx1"/>
                </a:solidFill>
              </a:rPr>
              <a:t>уважением</a:t>
            </a:r>
            <a:r>
              <a:rPr lang="en-GB" sz="2300" dirty="0">
                <a:solidFill>
                  <a:schemeClr val="tx1"/>
                </a:solidFill>
              </a:rPr>
              <a:t> </a:t>
            </a:r>
            <a:endParaRPr lang="en-US" sz="2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488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105</Words>
  <Application>Microsoft Macintosh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8 заповедей для свидетелей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заповедей для свидетелей</dc:title>
  <dc:creator>Elena Cook</dc:creator>
  <cp:lastModifiedBy>Elena Cook</cp:lastModifiedBy>
  <cp:revision>3</cp:revision>
  <dcterms:created xsi:type="dcterms:W3CDTF">2019-01-16T13:47:26Z</dcterms:created>
  <dcterms:modified xsi:type="dcterms:W3CDTF">2019-01-17T19:14:55Z</dcterms:modified>
</cp:coreProperties>
</file>